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61" r:id="rId4"/>
    <p:sldId id="258" r:id="rId5"/>
    <p:sldId id="259" r:id="rId6"/>
    <p:sldId id="260"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7" d="100"/>
          <a:sy n="77" d="100"/>
        </p:scale>
        <p:origin x="-2008"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CA"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FDCCB79D-713A-4743-97F0-8F873BF6AC9B}" type="datetimeFigureOut">
              <a:rPr lang="en-US" smtClean="0"/>
              <a:t>2016-05-26</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FC397F14-625C-FC44-8A51-A7D80BD8588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5" name="Date Placeholder 4"/>
          <p:cNvSpPr>
            <a:spLocks noGrp="1"/>
          </p:cNvSpPr>
          <p:nvPr>
            <p:ph type="dt" sz="half" idx="10"/>
          </p:nvPr>
        </p:nvSpPr>
        <p:spPr/>
        <p:txBody>
          <a:bodyPr/>
          <a:lstStyle/>
          <a:p>
            <a:fld id="{FDCCB79D-713A-4743-97F0-8F873BF6AC9B}" type="datetimeFigureOut">
              <a:rPr lang="en-US" smtClean="0"/>
              <a:t>2016-05-26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397F14-625C-FC44-8A51-A7D80BD8588A}" type="slidenum">
              <a:rPr lang="en-US" smtClean="0"/>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tabLst/>
              <a:defRPr sz="1800"/>
            </a:lvl6pPr>
            <a:lvl7pPr marL="2290763" indent="-344488">
              <a:tabLst/>
              <a:defRPr sz="1800"/>
            </a:lvl7pPr>
            <a:lvl8pPr marL="2290763" indent="-344488">
              <a:tabLst/>
              <a:defRPr sz="1800"/>
            </a:lvl8pPr>
            <a:lvl9pPr marL="2290763" indent="-344488">
              <a:tabLst/>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Date Placeholder 4"/>
          <p:cNvSpPr>
            <a:spLocks noGrp="1"/>
          </p:cNvSpPr>
          <p:nvPr>
            <p:ph type="dt" sz="half" idx="10"/>
          </p:nvPr>
        </p:nvSpPr>
        <p:spPr/>
        <p:txBody>
          <a:bodyPr/>
          <a:lstStyle/>
          <a:p>
            <a:fld id="{FDCCB79D-713A-4743-97F0-8F873BF6AC9B}" type="datetimeFigureOut">
              <a:rPr lang="en-US" smtClean="0"/>
              <a:t>2016-05-26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397F14-625C-FC44-8A51-A7D80BD8588A}" type="slidenum">
              <a:rPr lang="en-US" smtClean="0"/>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Date Placeholder 2"/>
          <p:cNvSpPr>
            <a:spLocks noGrp="1"/>
          </p:cNvSpPr>
          <p:nvPr>
            <p:ph type="dt" sz="half" idx="10"/>
          </p:nvPr>
        </p:nvSpPr>
        <p:spPr/>
        <p:txBody>
          <a:bodyPr/>
          <a:lstStyle/>
          <a:p>
            <a:fld id="{FDCCB79D-713A-4743-97F0-8F873BF6AC9B}" type="datetimeFigureOut">
              <a:rPr lang="en-US" smtClean="0"/>
              <a:t>2016-05-26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397F14-625C-FC44-8A51-A7D80BD8588A}"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CCB79D-713A-4743-97F0-8F873BF6AC9B}" type="datetimeFigureOut">
              <a:rPr lang="en-US" smtClean="0"/>
              <a:t>2016-05-26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397F14-625C-FC44-8A51-A7D80BD8588A}"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CA"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Text Placeholder 3"/>
          <p:cNvSpPr>
            <a:spLocks noGrp="1"/>
          </p:cNvSpPr>
          <p:nvPr>
            <p:ph type="body" sz="half" idx="2"/>
          </p:nvPr>
        </p:nvSpPr>
        <p:spPr>
          <a:xfrm>
            <a:off x="914398" y="2866030"/>
            <a:ext cx="3563938"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FDCCB79D-713A-4743-97F0-8F873BF6AC9B}" type="datetimeFigureOut">
              <a:rPr lang="en-US" smtClean="0"/>
              <a:t>2016-05-26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397F14-625C-FC44-8A51-A7D80BD8588A}"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CA"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FDCCB79D-713A-4743-97F0-8F873BF6AC9B}" type="datetimeFigureOut">
              <a:rPr lang="en-US" smtClean="0"/>
              <a:t>2016-05-26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397F14-625C-FC44-8A51-A7D80BD8588A}" type="slidenum">
              <a:rPr lang="en-US" smtClean="0"/>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CA"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CA" smtClean="0"/>
              <a:t>Drag picture to placeholder or click icon to add</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CA" smtClean="0"/>
              <a:t>Drag picture to placeholder or click icon to add</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CA"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FDCCB79D-713A-4743-97F0-8F873BF6AC9B}" type="datetimeFigureOut">
              <a:rPr lang="en-US" smtClean="0"/>
              <a:t>2016-05-26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397F14-625C-FC44-8A51-A7D80BD8588A}"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CA"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FDCCB79D-713A-4743-97F0-8F873BF6AC9B}" type="datetimeFigureOut">
              <a:rPr lang="en-US" smtClean="0"/>
              <a:t>2016-05-26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397F14-625C-FC44-8A51-A7D80BD8588A}" type="slidenum">
              <a:rPr lang="en-US" smtClean="0"/>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CA"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CA"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CA" smtClean="0"/>
              <a:t>Drag picture to placeholder or click icon to add</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CA" smtClean="0"/>
              <a:t>Drag picture to placeholder or click icon to add</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FDCCB79D-713A-4743-97F0-8F873BF6AC9B}" type="datetimeFigureOut">
              <a:rPr lang="en-US" smtClean="0"/>
              <a:t>2016-05-26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397F14-625C-FC44-8A51-A7D80BD8588A}"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FDCCB79D-713A-4743-97F0-8F873BF6AC9B}"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397F14-625C-FC44-8A51-A7D80BD8588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FDCCB79D-713A-4743-97F0-8F873BF6AC9B}"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397F14-625C-FC44-8A51-A7D80BD8588A}"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CA"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FDCCB79D-713A-4743-97F0-8F873BF6AC9B}"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397F14-625C-FC44-8A51-A7D80BD8588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CA"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CA" smtClean="0"/>
              <a:t>Click to edit Master title style</a:t>
            </a:r>
            <a:endParaRPr dirty="0"/>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dirty="0"/>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FDCCB79D-713A-4743-97F0-8F873BF6AC9B}" type="datetimeFigureOut">
              <a:rPr lang="en-US" smtClean="0"/>
              <a:t>2016-05-26</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FC397F14-625C-FC44-8A51-A7D80BD8588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CA"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ts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CA" smtClean="0"/>
              <a:t>Click to edit Master text styles</a:t>
            </a:r>
          </a:p>
        </p:txBody>
      </p:sp>
      <p:sp>
        <p:nvSpPr>
          <p:cNvPr id="4" name="Date Placeholder 3"/>
          <p:cNvSpPr>
            <a:spLocks noGrp="1"/>
          </p:cNvSpPr>
          <p:nvPr>
            <p:ph type="dt" sz="half" idx="10"/>
          </p:nvPr>
        </p:nvSpPr>
        <p:spPr/>
        <p:txBody>
          <a:bodyPr/>
          <a:lstStyle/>
          <a:p>
            <a:fld id="{FDCCB79D-713A-4743-97F0-8F873BF6AC9B}"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397F14-625C-FC44-8A51-A7D80BD8588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CA"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CA"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FDCCB79D-713A-4743-97F0-8F873BF6AC9B}"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397F14-625C-FC44-8A51-A7D80BD8588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CA"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CA" smtClean="0"/>
              <a:t>Drag picture to placeholder or click icon to add</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FDCCB79D-713A-4743-97F0-8F873BF6AC9B}" type="datetimeFigureOut">
              <a:rPr lang="en-US" smtClean="0"/>
              <a:t>2016-05-26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397F14-625C-FC44-8A51-A7D80BD8588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Date Placeholder 4"/>
          <p:cNvSpPr>
            <a:spLocks noGrp="1"/>
          </p:cNvSpPr>
          <p:nvPr>
            <p:ph type="dt" sz="half" idx="10"/>
          </p:nvPr>
        </p:nvSpPr>
        <p:spPr/>
        <p:txBody>
          <a:bodyPr/>
          <a:lstStyle/>
          <a:p>
            <a:fld id="{FDCCB79D-713A-4743-97F0-8F873BF6AC9B}" type="datetimeFigureOut">
              <a:rPr lang="en-US" smtClean="0"/>
              <a:t>2016-05-26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397F14-625C-FC44-8A51-A7D80BD8588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7" name="Date Placeholder 6"/>
          <p:cNvSpPr>
            <a:spLocks noGrp="1"/>
          </p:cNvSpPr>
          <p:nvPr>
            <p:ph type="dt" sz="half" idx="10"/>
          </p:nvPr>
        </p:nvSpPr>
        <p:spPr/>
        <p:txBody>
          <a:bodyPr/>
          <a:lstStyle/>
          <a:p>
            <a:fld id="{FDCCB79D-713A-4743-97F0-8F873BF6AC9B}" type="datetimeFigureOut">
              <a:rPr lang="en-US" smtClean="0"/>
              <a:t>2016-05-26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397F14-625C-FC44-8A51-A7D80BD8588A}" type="slidenum">
              <a:rPr lang="en-US" smtClean="0"/>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Date Placeholder 4"/>
          <p:cNvSpPr>
            <a:spLocks noGrp="1"/>
          </p:cNvSpPr>
          <p:nvPr>
            <p:ph type="dt" sz="half" idx="10"/>
          </p:nvPr>
        </p:nvSpPr>
        <p:spPr/>
        <p:txBody>
          <a:bodyPr/>
          <a:lstStyle/>
          <a:p>
            <a:fld id="{FDCCB79D-713A-4743-97F0-8F873BF6AC9B}" type="datetimeFigureOut">
              <a:rPr lang="en-US" smtClean="0"/>
              <a:t>2016-05-26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397F14-625C-FC44-8A51-A7D80BD8588A}" type="slidenum">
              <a:rPr lang="en-US" smtClean="0"/>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CA"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FDCCB79D-713A-4743-97F0-8F873BF6AC9B}" type="datetimeFigureOut">
              <a:rPr lang="en-US" smtClean="0"/>
              <a:t>2016-05-26</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FC397F14-625C-FC44-8A51-A7D80BD8588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2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23"/>
        </a:buBlip>
        <a:defRPr lang="en-US" sz="1800" kern="1200" dirty="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Petitcodiac</a:t>
            </a:r>
            <a:r>
              <a:rPr lang="en-US" dirty="0" smtClean="0"/>
              <a:t> river</a:t>
            </a:r>
            <a:endParaRPr lang="en-US" dirty="0"/>
          </a:p>
        </p:txBody>
      </p:sp>
      <p:sp>
        <p:nvSpPr>
          <p:cNvPr id="3" name="Subtitle 2"/>
          <p:cNvSpPr>
            <a:spLocks noGrp="1"/>
          </p:cNvSpPr>
          <p:nvPr>
            <p:ph type="subTitle" idx="1"/>
          </p:nvPr>
        </p:nvSpPr>
        <p:spPr/>
        <p:txBody>
          <a:bodyPr>
            <a:normAutofit/>
          </a:bodyPr>
          <a:lstStyle/>
          <a:p>
            <a:r>
              <a:rPr lang="en-US" sz="3600" dirty="0"/>
              <a:t>E</a:t>
            </a:r>
            <a:r>
              <a:rPr lang="en-US" sz="3600" dirty="0" smtClean="0"/>
              <a:t>cosystem</a:t>
            </a:r>
            <a:endParaRPr lang="en-US" sz="3600" dirty="0"/>
          </a:p>
        </p:txBody>
      </p:sp>
    </p:spTree>
    <p:extLst>
      <p:ext uri="{BB962C8B-B14F-4D97-AF65-F5344CB8AC3E}">
        <p14:creationId xmlns:p14="http://schemas.microsoft.com/office/powerpoint/2010/main" val="3785610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want to happen</a:t>
            </a:r>
            <a:endParaRPr lang="en-US" dirty="0"/>
          </a:p>
        </p:txBody>
      </p:sp>
      <p:sp>
        <p:nvSpPr>
          <p:cNvPr id="3" name="Content Placeholder 2"/>
          <p:cNvSpPr>
            <a:spLocks noGrp="1"/>
          </p:cNvSpPr>
          <p:nvPr>
            <p:ph idx="1"/>
          </p:nvPr>
        </p:nvSpPr>
        <p:spPr/>
        <p:txBody>
          <a:bodyPr>
            <a:normAutofit/>
          </a:bodyPr>
          <a:lstStyle/>
          <a:p>
            <a:r>
              <a:rPr lang="en-US" sz="3200" dirty="0" smtClean="0"/>
              <a:t>I believe that we should invest in rocks along the banks of the river.</a:t>
            </a:r>
          </a:p>
          <a:p>
            <a:endParaRPr lang="en-US" sz="3200" dirty="0"/>
          </a:p>
          <a:p>
            <a:r>
              <a:rPr lang="en-US" sz="3200" dirty="0" smtClean="0"/>
              <a:t>Maybe we could help the birds spread the seeds on the mud flats again like last year to help strengthen the mud from wear a</a:t>
            </a:r>
            <a:r>
              <a:rPr lang="en-US" sz="3200" dirty="0" smtClean="0"/>
              <a:t>nd pollen too.</a:t>
            </a:r>
            <a:endParaRPr lang="en-US" sz="3200" dirty="0" smtClean="0"/>
          </a:p>
        </p:txBody>
      </p:sp>
    </p:spTree>
    <p:extLst>
      <p:ext uri="{BB962C8B-B14F-4D97-AF65-F5344CB8AC3E}">
        <p14:creationId xmlns:p14="http://schemas.microsoft.com/office/powerpoint/2010/main" val="22410900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03238"/>
            <a:ext cx="7313613" cy="868362"/>
          </a:xfrm>
        </p:spPr>
        <p:txBody>
          <a:bodyPr/>
          <a:lstStyle/>
          <a:p>
            <a:r>
              <a:rPr lang="en-US" dirty="0" smtClean="0"/>
              <a:t>Mud flats</a:t>
            </a:r>
            <a:endParaRPr lang="en-US" dirty="0"/>
          </a:p>
        </p:txBody>
      </p:sp>
      <p:sp>
        <p:nvSpPr>
          <p:cNvPr id="3" name="Content Placeholder 2"/>
          <p:cNvSpPr>
            <a:spLocks noGrp="1"/>
          </p:cNvSpPr>
          <p:nvPr>
            <p:ph idx="1"/>
          </p:nvPr>
        </p:nvSpPr>
        <p:spPr>
          <a:xfrm>
            <a:off x="914400" y="2969188"/>
            <a:ext cx="7313613" cy="2822012"/>
          </a:xfrm>
        </p:spPr>
        <p:txBody>
          <a:bodyPr/>
          <a:lstStyle/>
          <a:p>
            <a:pPr marL="0" indent="0">
              <a:buNone/>
            </a:pPr>
            <a:r>
              <a:rPr lang="en-US" dirty="0" smtClean="0"/>
              <a:t> In the years to come we could see the mud flats develop into a wet land. With the pollen and the birds spreading seeds it causes grass to grow. Maybe we could plant more things near the river or do something with the birds by encouraging the birds to carry seeds or like pick the up and stuff.</a:t>
            </a:r>
            <a:endParaRPr lang="en-US" dirty="0"/>
          </a:p>
        </p:txBody>
      </p:sp>
    </p:spTree>
    <p:extLst>
      <p:ext uri="{BB962C8B-B14F-4D97-AF65-F5344CB8AC3E}">
        <p14:creationId xmlns:p14="http://schemas.microsoft.com/office/powerpoint/2010/main" val="2621181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03238"/>
            <a:ext cx="7313613" cy="1231900"/>
          </a:xfrm>
        </p:spPr>
        <p:txBody>
          <a:bodyPr/>
          <a:lstStyle/>
          <a:p>
            <a:r>
              <a:rPr lang="en-US" dirty="0" smtClean="0"/>
              <a:t>Why we should put rocks along the </a:t>
            </a:r>
            <a:r>
              <a:rPr lang="en-US" dirty="0" err="1" smtClean="0"/>
              <a:t>Petitcodiac</a:t>
            </a:r>
            <a:r>
              <a:rPr lang="en-US" dirty="0" smtClean="0"/>
              <a:t> river</a:t>
            </a:r>
            <a:endParaRPr lang="en-US" dirty="0"/>
          </a:p>
        </p:txBody>
      </p:sp>
      <p:sp>
        <p:nvSpPr>
          <p:cNvPr id="3" name="Content Placeholder 2"/>
          <p:cNvSpPr>
            <a:spLocks noGrp="1"/>
          </p:cNvSpPr>
          <p:nvPr>
            <p:ph idx="1"/>
          </p:nvPr>
        </p:nvSpPr>
        <p:spPr>
          <a:xfrm>
            <a:off x="914400" y="2573296"/>
            <a:ext cx="7313613" cy="3217904"/>
          </a:xfrm>
        </p:spPr>
        <p:txBody>
          <a:bodyPr>
            <a:normAutofit/>
          </a:bodyPr>
          <a:lstStyle/>
          <a:p>
            <a:pPr marL="0" indent="0">
              <a:buNone/>
            </a:pPr>
            <a:r>
              <a:rPr lang="en-US" sz="3200" dirty="0" smtClean="0"/>
              <a:t>Because </a:t>
            </a:r>
            <a:r>
              <a:rPr lang="en-US" sz="3200" dirty="0"/>
              <a:t>the banks are </a:t>
            </a:r>
            <a:r>
              <a:rPr lang="en-US" sz="3200" dirty="0" smtClean="0"/>
              <a:t>eroding, putting </a:t>
            </a:r>
            <a:r>
              <a:rPr lang="en-US" sz="3200" dirty="0"/>
              <a:t>rocks or small boulders along the river banks can help slow </a:t>
            </a:r>
            <a:r>
              <a:rPr lang="en-US" sz="3200" dirty="0" smtClean="0"/>
              <a:t>down the water from eroding the mud.</a:t>
            </a:r>
            <a:endParaRPr lang="en-US" sz="3200" dirty="0"/>
          </a:p>
          <a:p>
            <a:endParaRPr lang="en-US" sz="3200" dirty="0"/>
          </a:p>
        </p:txBody>
      </p:sp>
    </p:spTree>
    <p:extLst>
      <p:ext uri="{BB962C8B-B14F-4D97-AF65-F5344CB8AC3E}">
        <p14:creationId xmlns:p14="http://schemas.microsoft.com/office/powerpoint/2010/main" val="35128972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03237"/>
            <a:ext cx="7313613" cy="1525707"/>
          </a:xfrm>
        </p:spPr>
        <p:txBody>
          <a:bodyPr/>
          <a:lstStyle/>
          <a:p>
            <a:r>
              <a:rPr lang="en-US" dirty="0" smtClean="0"/>
              <a:t>Erosion and deposition have become a problem</a:t>
            </a:r>
            <a:endParaRPr lang="en-US" dirty="0"/>
          </a:p>
        </p:txBody>
      </p:sp>
      <p:sp>
        <p:nvSpPr>
          <p:cNvPr id="3" name="Content Placeholder 2"/>
          <p:cNvSpPr>
            <a:spLocks noGrp="1"/>
          </p:cNvSpPr>
          <p:nvPr>
            <p:ph idx="1"/>
          </p:nvPr>
        </p:nvSpPr>
        <p:spPr>
          <a:xfrm>
            <a:off x="914400" y="2523809"/>
            <a:ext cx="7313613" cy="3530035"/>
          </a:xfrm>
        </p:spPr>
        <p:txBody>
          <a:bodyPr>
            <a:normAutofit/>
          </a:bodyPr>
          <a:lstStyle/>
          <a:p>
            <a:r>
              <a:rPr lang="en-US" sz="3200" dirty="0" smtClean="0"/>
              <a:t>Erosion is what it’s called when the water widens the river by wearing river banks away.</a:t>
            </a:r>
          </a:p>
          <a:p>
            <a:r>
              <a:rPr lang="en-US" sz="3200" dirty="0" smtClean="0"/>
              <a:t>Deposition is what it’s called when the mud in the water from erosion starts to create a </a:t>
            </a:r>
            <a:r>
              <a:rPr lang="en-US" sz="3200" smtClean="0"/>
              <a:t>build up.</a:t>
            </a:r>
            <a:endParaRPr lang="en-US" sz="3200" dirty="0"/>
          </a:p>
        </p:txBody>
      </p:sp>
    </p:spTree>
    <p:extLst>
      <p:ext uri="{BB962C8B-B14F-4D97-AF65-F5344CB8AC3E}">
        <p14:creationId xmlns:p14="http://schemas.microsoft.com/office/powerpoint/2010/main" val="1612499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03238"/>
            <a:ext cx="7313613" cy="1231900"/>
          </a:xfrm>
        </p:spPr>
        <p:txBody>
          <a:bodyPr/>
          <a:lstStyle/>
          <a:p>
            <a:r>
              <a:rPr lang="en-US" dirty="0" smtClean="0"/>
              <a:t>What will happen if we don</a:t>
            </a:r>
            <a:r>
              <a:rPr lang="fr-FR" dirty="0" smtClean="0"/>
              <a:t>’</a:t>
            </a:r>
            <a:r>
              <a:rPr lang="en-US" dirty="0" smtClean="0"/>
              <a:t>t stop it</a:t>
            </a:r>
            <a:endParaRPr lang="en-US" dirty="0"/>
          </a:p>
        </p:txBody>
      </p:sp>
      <p:sp>
        <p:nvSpPr>
          <p:cNvPr id="3" name="Content Placeholder 2"/>
          <p:cNvSpPr>
            <a:spLocks noGrp="1"/>
          </p:cNvSpPr>
          <p:nvPr>
            <p:ph idx="1"/>
          </p:nvPr>
        </p:nvSpPr>
        <p:spPr>
          <a:xfrm>
            <a:off x="914400" y="2441332"/>
            <a:ext cx="7313613" cy="3349867"/>
          </a:xfrm>
        </p:spPr>
        <p:txBody>
          <a:bodyPr/>
          <a:lstStyle/>
          <a:p>
            <a:pPr marL="0" indent="0">
              <a:buNone/>
            </a:pPr>
            <a:r>
              <a:rPr lang="en-US" dirty="0" smtClean="0"/>
              <a:t>The erosion will put sediment and mud into the water then carry the mud down and maybe into a narrow bend and cause a build up which would raise water levels causing more erosion and so on.</a:t>
            </a:r>
          </a:p>
          <a:p>
            <a:pPr marL="0" indent="0">
              <a:buNone/>
            </a:pPr>
            <a:r>
              <a:rPr lang="en-US" dirty="0" smtClean="0"/>
              <a:t>And a park lookout along the river in a park could fall into the river if it erodes much farther.</a:t>
            </a:r>
            <a:endParaRPr lang="en-US" dirty="0"/>
          </a:p>
        </p:txBody>
      </p:sp>
    </p:spTree>
    <p:extLst>
      <p:ext uri="{BB962C8B-B14F-4D97-AF65-F5344CB8AC3E}">
        <p14:creationId xmlns:p14="http://schemas.microsoft.com/office/powerpoint/2010/main" val="1667456838"/>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明朝"/>
        <a:font script="Hans" typeface="宋体"/>
        <a:font script="Hant" typeface="新細明體"/>
      </a:majorFont>
      <a:minorFont>
        <a:latin typeface="Goudy Old Style"/>
        <a:ea typeface=""/>
        <a:cs typeface=""/>
        <a:font script="Jpan" typeface="ＭＳ 明朝"/>
        <a:font script="Hans" typeface="宋体"/>
        <a:font script="Hant" typeface="新細明體"/>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254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63</TotalTime>
  <Words>261</Words>
  <Application>Microsoft Macintosh PowerPoint</Application>
  <PresentationFormat>On-screen Show (4:3)</PresentationFormat>
  <Paragraphs>16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Inkwell</vt:lpstr>
      <vt:lpstr>Petitcodiac river</vt:lpstr>
      <vt:lpstr>What we want to happen</vt:lpstr>
      <vt:lpstr>Mud flats</vt:lpstr>
      <vt:lpstr>Why we should put rocks along the Petitcodiac river</vt:lpstr>
      <vt:lpstr>Erosion and deposition have become a problem</vt:lpstr>
      <vt:lpstr>What will happen if we don’t stop it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Petitcodiac river</dc:title>
  <dc:creator>rtgsdfsdfsdf</dc:creator>
  <cp:lastModifiedBy>rtgsdfsdfsdf</cp:lastModifiedBy>
  <cp:revision>7</cp:revision>
  <dcterms:created xsi:type="dcterms:W3CDTF">2016-05-25T16:08:00Z</dcterms:created>
  <dcterms:modified xsi:type="dcterms:W3CDTF">2016-05-26T16:37:26Z</dcterms:modified>
</cp:coreProperties>
</file>